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4978" y="4648941"/>
            <a:ext cx="9673993" cy="247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78"/>
              </a:lnSpc>
            </a:pPr>
            <a:r>
              <a:rPr lang="en-US" sz="23164">
                <a:solidFill>
                  <a:srgbClr val="FFFFFF"/>
                </a:solidFill>
                <a:latin typeface="Computer Says No"/>
              </a:rPr>
              <a:t>ADDIMEMORY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9999" y="3372520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ARTIFICIAL INTELLIGENCE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0718971" y="1823833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4"/>
                </a:lnTo>
                <a:lnTo>
                  <a:pt x="8078630" y="11840964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9714" y="6775982"/>
            <a:ext cx="7103952" cy="335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RAMA ALKHAMIS </a:t>
            </a:r>
          </a:p>
          <a:p>
            <a:pPr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HAIFA ALAMRO</a:t>
            </a:r>
          </a:p>
          <a:p>
            <a:pPr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RINAD ALGHAMDI </a:t>
            </a:r>
          </a:p>
          <a:p>
            <a:pPr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SEBA ALHARBI </a:t>
            </a:r>
          </a:p>
          <a:p>
            <a:pPr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SHAHD ALEID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233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FFFFFF"/>
                </a:solidFill>
                <a:latin typeface="Computer Says No"/>
              </a:rPr>
              <a:t>THE PROBLEM WE ARE SOLVING (WHY?)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9410" y="6731923"/>
            <a:ext cx="10469181" cy="173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4"/>
              </a:lnSpc>
            </a:pPr>
            <a:r>
              <a:rPr lang="en-US" sz="2836">
                <a:solidFill>
                  <a:srgbClr val="FFFFFF"/>
                </a:solidFill>
                <a:latin typeface="Poppins Light"/>
              </a:rPr>
              <a:t>The heavy workload and potential oversight faced by psychiatrists due to both high caseload and prolonged time periods between each session.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88543" y="4905078"/>
            <a:ext cx="575473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ADDICTED PATIENT PERSPECTIVE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3612" y="4905078"/>
            <a:ext cx="515942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PSYCHIATRISTS PERSPECTIVE 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895066" y="4929154"/>
            <a:ext cx="0" cy="9392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0291" y="3821993"/>
            <a:ext cx="7704916" cy="2643013"/>
            <a:chOff x="0" y="0"/>
            <a:chExt cx="2029278" cy="696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9278" cy="696102"/>
            </a:xfrm>
            <a:custGeom>
              <a:avLst/>
              <a:gdLst/>
              <a:ahLst/>
              <a:cxnLst/>
              <a:rect r="r" b="b" t="t" l="l"/>
              <a:pathLst>
                <a:path h="696102" w="2029278">
                  <a:moveTo>
                    <a:pt x="0" y="0"/>
                  </a:moveTo>
                  <a:lnTo>
                    <a:pt x="2029278" y="0"/>
                  </a:lnTo>
                  <a:lnTo>
                    <a:pt x="2029278" y="696102"/>
                  </a:lnTo>
                  <a:lnTo>
                    <a:pt x="0" y="696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76225"/>
              <a:ext cx="2029278" cy="972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052"/>
                </a:lnSpc>
              </a:pPr>
              <a:r>
                <a:rPr lang="en-US" sz="5588">
                  <a:solidFill>
                    <a:srgbClr val="FFFFFF"/>
                  </a:solidFill>
                  <a:latin typeface="Poppins Light"/>
                </a:rPr>
                <a:t>Speech </a:t>
              </a:r>
            </a:p>
            <a:p>
              <a:pPr algn="ctr" marL="0" indent="0" lvl="1">
                <a:lnSpc>
                  <a:spcPts val="9052"/>
                </a:lnSpc>
                <a:spcBef>
                  <a:spcPct val="0"/>
                </a:spcBef>
              </a:pPr>
              <a:r>
                <a:rPr lang="en-US" sz="5588">
                  <a:solidFill>
                    <a:srgbClr val="FFFFFF"/>
                  </a:solidFill>
                  <a:latin typeface="Poppins Light"/>
                </a:rPr>
                <a:t>recognetion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14113" y="1324972"/>
            <a:ext cx="4259774" cy="215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Computer Says No"/>
              </a:rPr>
              <a:t>WHAT?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80291" y="7354894"/>
            <a:ext cx="7704916" cy="1500013"/>
            <a:chOff x="0" y="0"/>
            <a:chExt cx="2029278" cy="395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9278" cy="395065"/>
            </a:xfrm>
            <a:custGeom>
              <a:avLst/>
              <a:gdLst/>
              <a:ahLst/>
              <a:cxnLst/>
              <a:rect r="r" b="b" t="t" l="l"/>
              <a:pathLst>
                <a:path h="395065" w="2029278">
                  <a:moveTo>
                    <a:pt x="0" y="0"/>
                  </a:moveTo>
                  <a:lnTo>
                    <a:pt x="2029278" y="0"/>
                  </a:lnTo>
                  <a:lnTo>
                    <a:pt x="2029278" y="395065"/>
                  </a:lnTo>
                  <a:lnTo>
                    <a:pt x="0" y="39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76225"/>
              <a:ext cx="2029278" cy="671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9052"/>
                </a:lnSpc>
                <a:spcBef>
                  <a:spcPct val="0"/>
                </a:spcBef>
              </a:pPr>
              <a:r>
                <a:rPr lang="en-US" sz="5588">
                  <a:solidFill>
                    <a:srgbClr val="FFFFFF"/>
                  </a:solidFill>
                  <a:latin typeface="Poppins Light"/>
                </a:rPr>
                <a:t>Camera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6169" y="3846771"/>
            <a:ext cx="7382884" cy="250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HOW?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6177" y="-359342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7934" y="1815616"/>
            <a:ext cx="9610678" cy="14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69"/>
              </a:lnSpc>
              <a:spcBef>
                <a:spcPct val="0"/>
              </a:spcBef>
            </a:pPr>
            <a:r>
              <a:rPr lang="en-US" sz="13985">
                <a:solidFill>
                  <a:srgbClr val="FFFFFF"/>
                </a:solidFill>
                <a:latin typeface="Computer Says No"/>
              </a:rPr>
              <a:t>ACTIONABLE PLAN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07131" y="3840223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87335" y="3773057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66072" y="3840223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10877" y="456882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2503" y="4504010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69819" y="457117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63402" y="6082111"/>
            <a:ext cx="3120091" cy="14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1850">
                <a:solidFill>
                  <a:srgbClr val="FFFFFF"/>
                </a:solidFill>
                <a:latin typeface="Poppins Light"/>
              </a:rPr>
              <a:t>Expanding the program to other psychaitry clinics that specialize in other conditions.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163292" y="4920700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6384555" y="4853534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747246" y="6295506"/>
            <a:ext cx="3180194" cy="75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1886">
                <a:solidFill>
                  <a:srgbClr val="FFFFFF"/>
                </a:solidFill>
                <a:latin typeface="Poppins Light"/>
              </a:rPr>
              <a:t>Provide the service and gather data for 6 months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4665" y="6267386"/>
            <a:ext cx="3121512" cy="7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Match the collected data with personalized recovery plans.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6798" y="-522328"/>
            <a:ext cx="21301330" cy="13359171"/>
          </a:xfrm>
          <a:custGeom>
            <a:avLst/>
            <a:gdLst/>
            <a:ahLst/>
            <a:cxnLst/>
            <a:rect r="r" b="b" t="t" l="l"/>
            <a:pathLst>
              <a:path h="13359171" w="21301330">
                <a:moveTo>
                  <a:pt x="0" y="0"/>
                </a:moveTo>
                <a:lnTo>
                  <a:pt x="21301330" y="0"/>
                </a:lnTo>
                <a:lnTo>
                  <a:pt x="21301330" y="13359171"/>
                </a:lnTo>
                <a:lnTo>
                  <a:pt x="0" y="13359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487" r="0" b="-624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95161" y="421859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15978458" y="-2988090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3" y="0"/>
                </a:lnTo>
                <a:lnTo>
                  <a:pt x="6638823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81479" y="8333396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3" y="0"/>
                </a:lnTo>
                <a:lnTo>
                  <a:pt x="6173053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5916" y="4423758"/>
            <a:ext cx="14276168" cy="250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DAFy7VJMbDQ</dc:identifier>
  <dcterms:modified xsi:type="dcterms:W3CDTF">2011-08-01T06:04:30Z</dcterms:modified>
  <cp:revision>1</cp:revision>
  <dc:title>ADDIMEMORY</dc:title>
</cp:coreProperties>
</file>